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6205" autoAdjust="0"/>
  </p:normalViewPr>
  <p:slideViewPr>
    <p:cSldViewPr snapToGrid="0">
      <p:cViewPr varScale="1">
        <p:scale>
          <a:sx n="85" d="100"/>
          <a:sy n="85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06A9-F2DD-40F3-BEBC-975B0AA72C13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94913-7F1C-441D-824A-C00283AC36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1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21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84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301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29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3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0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0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121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847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4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52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2080-8B28-4CD2-BB69-5B3144796B11}" type="datetimeFigureOut">
              <a:rPr lang="es-CL" smtClean="0"/>
              <a:t>04-05-2015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E2F6-5CD1-4B09-988F-8DCB2DC49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7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Nicolas</dc:creator>
  <cp:lastModifiedBy>Gabriela Nicolas</cp:lastModifiedBy>
  <cp:revision>367</cp:revision>
  <dcterms:created xsi:type="dcterms:W3CDTF">2014-09-03T21:09:26Z</dcterms:created>
  <dcterms:modified xsi:type="dcterms:W3CDTF">2015-05-04T21:43:42Z</dcterms:modified>
</cp:coreProperties>
</file>